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5" r:id="rId5"/>
    <p:sldMasterId id="2147483697" r:id="rId6"/>
  </p:sldMasterIdLst>
  <p:notesMasterIdLst>
    <p:notesMasterId r:id="rId8"/>
  </p:notesMasterIdLst>
  <p:sldIdLst>
    <p:sldId id="633" r:id="rId7"/>
    <p:sldId id="682" r:id="rId9"/>
    <p:sldId id="453" r:id="rId10"/>
    <p:sldId id="652" r:id="rId11"/>
    <p:sldId id="653" r:id="rId12"/>
    <p:sldId id="282" r:id="rId13"/>
    <p:sldId id="711" r:id="rId14"/>
    <p:sldId id="713" r:id="rId15"/>
    <p:sldId id="714" r:id="rId16"/>
    <p:sldId id="273" r:id="rId17"/>
    <p:sldId id="716" r:id="rId18"/>
    <p:sldId id="719" r:id="rId19"/>
    <p:sldId id="72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A170C-53D6-4970-AE00-4575B334A25A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228087-1F57-49A5-8A79-9C0C60EB0615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70DCD1-95AB-4626-ABD9-D3784FCC6B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563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6E5206-4DE8-4E35-BE1B-AFB0DE63FE1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bánh bao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68C749-B8B9-485D-8F86-F09B48B7D4FA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563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6E5206-4DE8-4E35-BE1B-AFB0DE63FE1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bánh bao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68C749-B8B9-485D-8F86-F09B48B7D4FA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563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6E5206-4DE8-4E35-BE1B-AFB0DE63FE1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>
            <a:spLocks noGrp="1"/>
          </p:cNvSpPr>
          <p:nvPr>
            <p:ph type="pic" sz="quarter" idx="10"/>
          </p:nvPr>
        </p:nvSpPr>
        <p:spPr>
          <a:xfrm>
            <a:off x="4015586" y="1363665"/>
            <a:ext cx="1945478" cy="1945478"/>
          </a:xfrm>
          <a:custGeom>
            <a:avLst/>
            <a:gdLst>
              <a:gd name="connsiteX0" fmla="*/ 972739 w 1945478"/>
              <a:gd name="connsiteY0" fmla="*/ 0 h 1945478"/>
              <a:gd name="connsiteX1" fmla="*/ 1945478 w 1945478"/>
              <a:gd name="connsiteY1" fmla="*/ 972739 h 1945478"/>
              <a:gd name="connsiteX2" fmla="*/ 972739 w 1945478"/>
              <a:gd name="connsiteY2" fmla="*/ 1945478 h 1945478"/>
              <a:gd name="connsiteX3" fmla="*/ 0 w 1945478"/>
              <a:gd name="connsiteY3" fmla="*/ 972739 h 1945478"/>
              <a:gd name="connsiteX4" fmla="*/ 972739 w 1945478"/>
              <a:gd name="connsiteY4" fmla="*/ 0 h 1945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478" h="1945478">
                <a:moveTo>
                  <a:pt x="972739" y="0"/>
                </a:moveTo>
                <a:cubicBezTo>
                  <a:pt x="1509968" y="0"/>
                  <a:pt x="1945478" y="435510"/>
                  <a:pt x="1945478" y="972739"/>
                </a:cubicBezTo>
                <a:cubicBezTo>
                  <a:pt x="1945478" y="1509968"/>
                  <a:pt x="1509968" y="1945478"/>
                  <a:pt x="972739" y="1945478"/>
                </a:cubicBezTo>
                <a:cubicBezTo>
                  <a:pt x="435510" y="1945478"/>
                  <a:pt x="0" y="1509968"/>
                  <a:pt x="0" y="972739"/>
                </a:cubicBezTo>
                <a:cubicBezTo>
                  <a:pt x="0" y="435510"/>
                  <a:pt x="435510" y="0"/>
                  <a:pt x="972739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1"/>
          </p:nvPr>
        </p:nvSpPr>
        <p:spPr>
          <a:xfrm>
            <a:off x="3228973" y="3834823"/>
            <a:ext cx="2022476" cy="2022476"/>
          </a:xfrm>
          <a:custGeom>
            <a:avLst/>
            <a:gdLst>
              <a:gd name="connsiteX0" fmla="*/ 1011238 w 2022476"/>
              <a:gd name="connsiteY0" fmla="*/ 0 h 2022476"/>
              <a:gd name="connsiteX1" fmla="*/ 2022476 w 2022476"/>
              <a:gd name="connsiteY1" fmla="*/ 1011238 h 2022476"/>
              <a:gd name="connsiteX2" fmla="*/ 1011238 w 2022476"/>
              <a:gd name="connsiteY2" fmla="*/ 2022476 h 2022476"/>
              <a:gd name="connsiteX3" fmla="*/ 0 w 2022476"/>
              <a:gd name="connsiteY3" fmla="*/ 1011238 h 2022476"/>
              <a:gd name="connsiteX4" fmla="*/ 1011238 w 2022476"/>
              <a:gd name="connsiteY4" fmla="*/ 0 h 2022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2476" h="2022476">
                <a:moveTo>
                  <a:pt x="1011238" y="0"/>
                </a:moveTo>
                <a:cubicBezTo>
                  <a:pt x="1569729" y="0"/>
                  <a:pt x="2022476" y="452747"/>
                  <a:pt x="2022476" y="1011238"/>
                </a:cubicBezTo>
                <a:cubicBezTo>
                  <a:pt x="2022476" y="1569729"/>
                  <a:pt x="1569729" y="2022476"/>
                  <a:pt x="1011238" y="2022476"/>
                </a:cubicBezTo>
                <a:cubicBezTo>
                  <a:pt x="452747" y="2022476"/>
                  <a:pt x="0" y="1569729"/>
                  <a:pt x="0" y="1011238"/>
                </a:cubicBezTo>
                <a:cubicBezTo>
                  <a:pt x="0" y="452747"/>
                  <a:pt x="452747" y="0"/>
                  <a:pt x="1011238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2"/>
          </p:nvPr>
        </p:nvSpPr>
        <p:spPr>
          <a:xfrm>
            <a:off x="6453187" y="3045620"/>
            <a:ext cx="2590800" cy="2592388"/>
          </a:xfrm>
          <a:custGeom>
            <a:avLst/>
            <a:gdLst>
              <a:gd name="connsiteX0" fmla="*/ 1295400 w 2590800"/>
              <a:gd name="connsiteY0" fmla="*/ 0 h 2592388"/>
              <a:gd name="connsiteX1" fmla="*/ 2590800 w 2590800"/>
              <a:gd name="connsiteY1" fmla="*/ 1296194 h 2592388"/>
              <a:gd name="connsiteX2" fmla="*/ 1295400 w 2590800"/>
              <a:gd name="connsiteY2" fmla="*/ 2592388 h 2592388"/>
              <a:gd name="connsiteX3" fmla="*/ 0 w 2590800"/>
              <a:gd name="connsiteY3" fmla="*/ 1296194 h 2592388"/>
              <a:gd name="connsiteX4" fmla="*/ 1295400 w 2590800"/>
              <a:gd name="connsiteY4" fmla="*/ 0 h 259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2592388">
                <a:moveTo>
                  <a:pt x="1295400" y="0"/>
                </a:moveTo>
                <a:cubicBezTo>
                  <a:pt x="2010830" y="0"/>
                  <a:pt x="2590800" y="580326"/>
                  <a:pt x="2590800" y="1296194"/>
                </a:cubicBezTo>
                <a:cubicBezTo>
                  <a:pt x="2590800" y="2012062"/>
                  <a:pt x="2010830" y="2592388"/>
                  <a:pt x="1295400" y="2592388"/>
                </a:cubicBezTo>
                <a:cubicBezTo>
                  <a:pt x="579970" y="2592388"/>
                  <a:pt x="0" y="2012062"/>
                  <a:pt x="0" y="1296194"/>
                </a:cubicBezTo>
                <a:cubicBezTo>
                  <a:pt x="0" y="580326"/>
                  <a:pt x="579970" y="0"/>
                  <a:pt x="1295400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0"/>
          </p:nvPr>
        </p:nvSpPr>
        <p:spPr>
          <a:xfrm>
            <a:off x="2100747" y="2119783"/>
            <a:ext cx="2866542" cy="2720034"/>
          </a:xfrm>
          <a:custGeom>
            <a:avLst/>
            <a:gdLst>
              <a:gd name="connsiteX0" fmla="*/ 1433271 w 2866542"/>
              <a:gd name="connsiteY0" fmla="*/ 0 h 2720034"/>
              <a:gd name="connsiteX1" fmla="*/ 2866542 w 2866542"/>
              <a:gd name="connsiteY1" fmla="*/ 1360017 h 2720034"/>
              <a:gd name="connsiteX2" fmla="*/ 1433271 w 2866542"/>
              <a:gd name="connsiteY2" fmla="*/ 2720034 h 2720034"/>
              <a:gd name="connsiteX3" fmla="*/ 0 w 2866542"/>
              <a:gd name="connsiteY3" fmla="*/ 1360017 h 2720034"/>
              <a:gd name="connsiteX4" fmla="*/ 1433271 w 2866542"/>
              <a:gd name="connsiteY4" fmla="*/ 0 h 272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6542" h="2720034">
                <a:moveTo>
                  <a:pt x="1433271" y="0"/>
                </a:moveTo>
                <a:cubicBezTo>
                  <a:pt x="2224845" y="0"/>
                  <a:pt x="2866542" y="608900"/>
                  <a:pt x="2866542" y="1360017"/>
                </a:cubicBezTo>
                <a:cubicBezTo>
                  <a:pt x="2866542" y="2111134"/>
                  <a:pt x="2224845" y="2720034"/>
                  <a:pt x="1433271" y="2720034"/>
                </a:cubicBezTo>
                <a:cubicBezTo>
                  <a:pt x="641697" y="2720034"/>
                  <a:pt x="0" y="2111134"/>
                  <a:pt x="0" y="1360017"/>
                </a:cubicBezTo>
                <a:cubicBezTo>
                  <a:pt x="0" y="608900"/>
                  <a:pt x="641697" y="0"/>
                  <a:pt x="143327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>
            <a:spLocks noGrp="1"/>
          </p:cNvSpPr>
          <p:nvPr>
            <p:ph type="pic" sz="quarter" idx="10"/>
          </p:nvPr>
        </p:nvSpPr>
        <p:spPr>
          <a:xfrm>
            <a:off x="1534381" y="1823179"/>
            <a:ext cx="1712665" cy="1744767"/>
          </a:xfrm>
          <a:custGeom>
            <a:avLst/>
            <a:gdLst>
              <a:gd name="connsiteX0" fmla="*/ 0 w 1712665"/>
              <a:gd name="connsiteY0" fmla="*/ 0 h 1744767"/>
              <a:gd name="connsiteX1" fmla="*/ 1712665 w 1712665"/>
              <a:gd name="connsiteY1" fmla="*/ 0 h 1744767"/>
              <a:gd name="connsiteX2" fmla="*/ 1712665 w 1712665"/>
              <a:gd name="connsiteY2" fmla="*/ 1744767 h 1744767"/>
              <a:gd name="connsiteX3" fmla="*/ 0 w 1712665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5" h="1744767">
                <a:moveTo>
                  <a:pt x="0" y="0"/>
                </a:moveTo>
                <a:lnTo>
                  <a:pt x="1712665" y="0"/>
                </a:lnTo>
                <a:lnTo>
                  <a:pt x="1712665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1"/>
          </p:nvPr>
        </p:nvSpPr>
        <p:spPr>
          <a:xfrm>
            <a:off x="4002358" y="1823179"/>
            <a:ext cx="1712667" cy="1744767"/>
          </a:xfrm>
          <a:custGeom>
            <a:avLst/>
            <a:gdLst>
              <a:gd name="connsiteX0" fmla="*/ 0 w 1712667"/>
              <a:gd name="connsiteY0" fmla="*/ 0 h 1744767"/>
              <a:gd name="connsiteX1" fmla="*/ 1712667 w 1712667"/>
              <a:gd name="connsiteY1" fmla="*/ 0 h 1744767"/>
              <a:gd name="connsiteX2" fmla="*/ 1712667 w 1712667"/>
              <a:gd name="connsiteY2" fmla="*/ 1744767 h 1744767"/>
              <a:gd name="connsiteX3" fmla="*/ 0 w 1712667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7" h="1744767">
                <a:moveTo>
                  <a:pt x="0" y="0"/>
                </a:moveTo>
                <a:lnTo>
                  <a:pt x="1712667" y="0"/>
                </a:lnTo>
                <a:lnTo>
                  <a:pt x="1712667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2"/>
          </p:nvPr>
        </p:nvSpPr>
        <p:spPr>
          <a:xfrm>
            <a:off x="6472222" y="1823179"/>
            <a:ext cx="1712667" cy="1744767"/>
          </a:xfrm>
          <a:custGeom>
            <a:avLst/>
            <a:gdLst>
              <a:gd name="connsiteX0" fmla="*/ 0 w 1712667"/>
              <a:gd name="connsiteY0" fmla="*/ 0 h 1744767"/>
              <a:gd name="connsiteX1" fmla="*/ 1712667 w 1712667"/>
              <a:gd name="connsiteY1" fmla="*/ 0 h 1744767"/>
              <a:gd name="connsiteX2" fmla="*/ 1712667 w 1712667"/>
              <a:gd name="connsiteY2" fmla="*/ 1744767 h 1744767"/>
              <a:gd name="connsiteX3" fmla="*/ 0 w 1712667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7" h="1744767">
                <a:moveTo>
                  <a:pt x="0" y="0"/>
                </a:moveTo>
                <a:lnTo>
                  <a:pt x="1712667" y="0"/>
                </a:lnTo>
                <a:lnTo>
                  <a:pt x="1712667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3"/>
          </p:nvPr>
        </p:nvSpPr>
        <p:spPr>
          <a:xfrm>
            <a:off x="8940198" y="1823179"/>
            <a:ext cx="1712665" cy="1744767"/>
          </a:xfrm>
          <a:custGeom>
            <a:avLst/>
            <a:gdLst>
              <a:gd name="connsiteX0" fmla="*/ 0 w 1712665"/>
              <a:gd name="connsiteY0" fmla="*/ 0 h 1744767"/>
              <a:gd name="connsiteX1" fmla="*/ 1712665 w 1712665"/>
              <a:gd name="connsiteY1" fmla="*/ 0 h 1744767"/>
              <a:gd name="connsiteX2" fmla="*/ 1712665 w 1712665"/>
              <a:gd name="connsiteY2" fmla="*/ 1744767 h 1744767"/>
              <a:gd name="connsiteX3" fmla="*/ 0 w 1712665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5" h="1744767">
                <a:moveTo>
                  <a:pt x="0" y="0"/>
                </a:moveTo>
                <a:lnTo>
                  <a:pt x="1712665" y="0"/>
                </a:lnTo>
                <a:lnTo>
                  <a:pt x="1712665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>
            <a:spLocks noGrp="1"/>
          </p:cNvSpPr>
          <p:nvPr>
            <p:ph type="pic" sz="quarter" idx="10"/>
          </p:nvPr>
        </p:nvSpPr>
        <p:spPr>
          <a:xfrm>
            <a:off x="1714502" y="1857072"/>
            <a:ext cx="2306160" cy="2306158"/>
          </a:xfrm>
          <a:custGeom>
            <a:avLst/>
            <a:gdLst>
              <a:gd name="connsiteX0" fmla="*/ 1153080 w 2306160"/>
              <a:gd name="connsiteY0" fmla="*/ 0 h 2306158"/>
              <a:gd name="connsiteX1" fmla="*/ 2306160 w 2306160"/>
              <a:gd name="connsiteY1" fmla="*/ 1153079 h 2306158"/>
              <a:gd name="connsiteX2" fmla="*/ 1153080 w 2306160"/>
              <a:gd name="connsiteY2" fmla="*/ 2306158 h 2306158"/>
              <a:gd name="connsiteX3" fmla="*/ 0 w 2306160"/>
              <a:gd name="connsiteY3" fmla="*/ 1153079 h 2306158"/>
              <a:gd name="connsiteX4" fmla="*/ 1153080 w 2306160"/>
              <a:gd name="connsiteY4" fmla="*/ 0 h 230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160" h="2306158">
                <a:moveTo>
                  <a:pt x="1153080" y="0"/>
                </a:moveTo>
                <a:cubicBezTo>
                  <a:pt x="1789908" y="0"/>
                  <a:pt x="2306160" y="516251"/>
                  <a:pt x="2306160" y="1153079"/>
                </a:cubicBezTo>
                <a:cubicBezTo>
                  <a:pt x="2306160" y="1789907"/>
                  <a:pt x="1789908" y="2306158"/>
                  <a:pt x="1153080" y="2306158"/>
                </a:cubicBezTo>
                <a:cubicBezTo>
                  <a:pt x="516252" y="2306158"/>
                  <a:pt x="0" y="1789907"/>
                  <a:pt x="0" y="1153079"/>
                </a:cubicBezTo>
                <a:cubicBezTo>
                  <a:pt x="0" y="516251"/>
                  <a:pt x="516252" y="0"/>
                  <a:pt x="1153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/>
          <p:cNvSpPr>
            <a:spLocks noGrp="1"/>
          </p:cNvSpPr>
          <p:nvPr>
            <p:ph type="pic" sz="quarter" idx="11"/>
          </p:nvPr>
        </p:nvSpPr>
        <p:spPr>
          <a:xfrm>
            <a:off x="4941904" y="1857072"/>
            <a:ext cx="2306160" cy="2306158"/>
          </a:xfrm>
          <a:custGeom>
            <a:avLst/>
            <a:gdLst>
              <a:gd name="connsiteX0" fmla="*/ 1153080 w 2306160"/>
              <a:gd name="connsiteY0" fmla="*/ 0 h 2306158"/>
              <a:gd name="connsiteX1" fmla="*/ 2306160 w 2306160"/>
              <a:gd name="connsiteY1" fmla="*/ 1153079 h 2306158"/>
              <a:gd name="connsiteX2" fmla="*/ 1153080 w 2306160"/>
              <a:gd name="connsiteY2" fmla="*/ 2306158 h 2306158"/>
              <a:gd name="connsiteX3" fmla="*/ 0 w 2306160"/>
              <a:gd name="connsiteY3" fmla="*/ 1153079 h 2306158"/>
              <a:gd name="connsiteX4" fmla="*/ 1153080 w 2306160"/>
              <a:gd name="connsiteY4" fmla="*/ 0 h 230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160" h="2306158">
                <a:moveTo>
                  <a:pt x="1153080" y="0"/>
                </a:moveTo>
                <a:cubicBezTo>
                  <a:pt x="1789908" y="0"/>
                  <a:pt x="2306160" y="516251"/>
                  <a:pt x="2306160" y="1153079"/>
                </a:cubicBezTo>
                <a:cubicBezTo>
                  <a:pt x="2306160" y="1789907"/>
                  <a:pt x="1789908" y="2306158"/>
                  <a:pt x="1153080" y="2306158"/>
                </a:cubicBezTo>
                <a:cubicBezTo>
                  <a:pt x="516252" y="2306158"/>
                  <a:pt x="0" y="1789907"/>
                  <a:pt x="0" y="1153079"/>
                </a:cubicBezTo>
                <a:cubicBezTo>
                  <a:pt x="0" y="516251"/>
                  <a:pt x="516252" y="0"/>
                  <a:pt x="1153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2"/>
          </p:nvPr>
        </p:nvSpPr>
        <p:spPr>
          <a:xfrm>
            <a:off x="8171341" y="1857072"/>
            <a:ext cx="2306160" cy="2306158"/>
          </a:xfrm>
          <a:custGeom>
            <a:avLst/>
            <a:gdLst>
              <a:gd name="connsiteX0" fmla="*/ 1153080 w 2306160"/>
              <a:gd name="connsiteY0" fmla="*/ 0 h 2306158"/>
              <a:gd name="connsiteX1" fmla="*/ 2306160 w 2306160"/>
              <a:gd name="connsiteY1" fmla="*/ 1153079 h 2306158"/>
              <a:gd name="connsiteX2" fmla="*/ 1153080 w 2306160"/>
              <a:gd name="connsiteY2" fmla="*/ 2306158 h 2306158"/>
              <a:gd name="connsiteX3" fmla="*/ 0 w 2306160"/>
              <a:gd name="connsiteY3" fmla="*/ 1153079 h 2306158"/>
              <a:gd name="connsiteX4" fmla="*/ 1153080 w 2306160"/>
              <a:gd name="connsiteY4" fmla="*/ 0 h 230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160" h="2306158">
                <a:moveTo>
                  <a:pt x="1153080" y="0"/>
                </a:moveTo>
                <a:cubicBezTo>
                  <a:pt x="1789908" y="0"/>
                  <a:pt x="2306160" y="516251"/>
                  <a:pt x="2306160" y="1153079"/>
                </a:cubicBezTo>
                <a:cubicBezTo>
                  <a:pt x="2306160" y="1789907"/>
                  <a:pt x="1789908" y="2306158"/>
                  <a:pt x="1153080" y="2306158"/>
                </a:cubicBezTo>
                <a:cubicBezTo>
                  <a:pt x="516252" y="2306158"/>
                  <a:pt x="0" y="1789907"/>
                  <a:pt x="0" y="1153079"/>
                </a:cubicBezTo>
                <a:cubicBezTo>
                  <a:pt x="0" y="516251"/>
                  <a:pt x="516252" y="0"/>
                  <a:pt x="1153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>
            <a:spLocks noGrp="1"/>
          </p:cNvSpPr>
          <p:nvPr>
            <p:ph type="pic" sz="quarter" idx="10"/>
          </p:nvPr>
        </p:nvSpPr>
        <p:spPr>
          <a:xfrm>
            <a:off x="8070368" y="1879100"/>
            <a:ext cx="2008714" cy="2313642"/>
          </a:xfrm>
          <a:custGeom>
            <a:avLst/>
            <a:gdLst>
              <a:gd name="connsiteX0" fmla="*/ 298238 w 2008714"/>
              <a:gd name="connsiteY0" fmla="*/ 0 h 2313642"/>
              <a:gd name="connsiteX1" fmla="*/ 2008714 w 2008714"/>
              <a:gd name="connsiteY1" fmla="*/ 246817 h 2313642"/>
              <a:gd name="connsiteX2" fmla="*/ 1710476 w 2008714"/>
              <a:gd name="connsiteY2" fmla="*/ 2313642 h 2313642"/>
              <a:gd name="connsiteX3" fmla="*/ 0 w 2008714"/>
              <a:gd name="connsiteY3" fmla="*/ 2066825 h 231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8714" h="2313642">
                <a:moveTo>
                  <a:pt x="298238" y="0"/>
                </a:moveTo>
                <a:lnTo>
                  <a:pt x="2008714" y="246817"/>
                </a:lnTo>
                <a:lnTo>
                  <a:pt x="1710476" y="2313642"/>
                </a:lnTo>
                <a:lnTo>
                  <a:pt x="0" y="2066825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9" name="任意多边形: 形状 18"/>
          <p:cNvSpPr>
            <a:spLocks noGrp="1"/>
          </p:cNvSpPr>
          <p:nvPr>
            <p:ph type="pic" sz="quarter" idx="11"/>
          </p:nvPr>
        </p:nvSpPr>
        <p:spPr>
          <a:xfrm>
            <a:off x="2057064" y="1637558"/>
            <a:ext cx="2301505" cy="2528693"/>
          </a:xfrm>
          <a:custGeom>
            <a:avLst/>
            <a:gdLst>
              <a:gd name="connsiteX0" fmla="*/ 1638879 w 2301505"/>
              <a:gd name="connsiteY0" fmla="*/ 0 h 2528693"/>
              <a:gd name="connsiteX1" fmla="*/ 2301505 w 2301505"/>
              <a:gd name="connsiteY1" fmla="*/ 1980313 h 2528693"/>
              <a:gd name="connsiteX2" fmla="*/ 662625 w 2301505"/>
              <a:gd name="connsiteY2" fmla="*/ 2528693 h 2528693"/>
              <a:gd name="connsiteX3" fmla="*/ 0 w 2301505"/>
              <a:gd name="connsiteY3" fmla="*/ 548379 h 2528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1505" h="2528693">
                <a:moveTo>
                  <a:pt x="1638879" y="0"/>
                </a:moveTo>
                <a:lnTo>
                  <a:pt x="2301505" y="1980313"/>
                </a:lnTo>
                <a:lnTo>
                  <a:pt x="662625" y="2528693"/>
                </a:lnTo>
                <a:lnTo>
                  <a:pt x="0" y="548379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8" name="任意多边形: 形状 17"/>
          <p:cNvSpPr>
            <a:spLocks noGrp="1"/>
          </p:cNvSpPr>
          <p:nvPr>
            <p:ph type="pic" sz="quarter" idx="12"/>
          </p:nvPr>
        </p:nvSpPr>
        <p:spPr>
          <a:xfrm>
            <a:off x="3563551" y="1782258"/>
            <a:ext cx="2270491" cy="2507331"/>
          </a:xfrm>
          <a:custGeom>
            <a:avLst/>
            <a:gdLst>
              <a:gd name="connsiteX0" fmla="*/ 620305 w 2270491"/>
              <a:gd name="connsiteY0" fmla="*/ 0 h 2507331"/>
              <a:gd name="connsiteX1" fmla="*/ 2270491 w 2270491"/>
              <a:gd name="connsiteY1" fmla="*/ 513356 h 2507331"/>
              <a:gd name="connsiteX2" fmla="*/ 1650185 w 2270491"/>
              <a:gd name="connsiteY2" fmla="*/ 2507331 h 2507331"/>
              <a:gd name="connsiteX3" fmla="*/ 0 w 2270491"/>
              <a:gd name="connsiteY3" fmla="*/ 1993974 h 250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0491" h="2507331">
                <a:moveTo>
                  <a:pt x="620305" y="0"/>
                </a:moveTo>
                <a:lnTo>
                  <a:pt x="2270491" y="513356"/>
                </a:lnTo>
                <a:lnTo>
                  <a:pt x="1650185" y="2507331"/>
                </a:lnTo>
                <a:lnTo>
                  <a:pt x="0" y="1993974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任意多边形: 形状 16"/>
          <p:cNvSpPr>
            <a:spLocks noGrp="1"/>
          </p:cNvSpPr>
          <p:nvPr>
            <p:ph type="pic" sz="quarter" idx="13"/>
          </p:nvPr>
        </p:nvSpPr>
        <p:spPr>
          <a:xfrm>
            <a:off x="5197694" y="1637556"/>
            <a:ext cx="2041268" cy="2298056"/>
          </a:xfrm>
          <a:custGeom>
            <a:avLst/>
            <a:gdLst>
              <a:gd name="connsiteX0" fmla="*/ 1777147 w 2041268"/>
              <a:gd name="connsiteY0" fmla="*/ 0 h 2298056"/>
              <a:gd name="connsiteX1" fmla="*/ 2041268 w 2041268"/>
              <a:gd name="connsiteY1" fmla="*/ 2071462 h 2298056"/>
              <a:gd name="connsiteX2" fmla="*/ 264121 w 2041268"/>
              <a:gd name="connsiteY2" fmla="*/ 2298056 h 2298056"/>
              <a:gd name="connsiteX3" fmla="*/ 0 w 2041268"/>
              <a:gd name="connsiteY3" fmla="*/ 226594 h 2298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1268" h="2298056">
                <a:moveTo>
                  <a:pt x="1777147" y="0"/>
                </a:moveTo>
                <a:lnTo>
                  <a:pt x="2041268" y="2071462"/>
                </a:lnTo>
                <a:lnTo>
                  <a:pt x="264121" y="2298056"/>
                </a:lnTo>
                <a:lnTo>
                  <a:pt x="0" y="226594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任意多边形: 形状 15"/>
          <p:cNvSpPr>
            <a:spLocks noGrp="1"/>
          </p:cNvSpPr>
          <p:nvPr>
            <p:ph type="pic" sz="quarter" idx="14"/>
          </p:nvPr>
        </p:nvSpPr>
        <p:spPr>
          <a:xfrm>
            <a:off x="6407555" y="1932934"/>
            <a:ext cx="2226294" cy="2476193"/>
          </a:xfrm>
          <a:custGeom>
            <a:avLst/>
            <a:gdLst>
              <a:gd name="connsiteX0" fmla="*/ 1664471 w 2226294"/>
              <a:gd name="connsiteY0" fmla="*/ 0 h 2476193"/>
              <a:gd name="connsiteX1" fmla="*/ 2226294 w 2226294"/>
              <a:gd name="connsiteY1" fmla="*/ 2011235 h 2476193"/>
              <a:gd name="connsiteX2" fmla="*/ 561824 w 2226294"/>
              <a:gd name="connsiteY2" fmla="*/ 2476193 h 2476193"/>
              <a:gd name="connsiteX3" fmla="*/ 0 w 2226294"/>
              <a:gd name="connsiteY3" fmla="*/ 464957 h 247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6294" h="2476193">
                <a:moveTo>
                  <a:pt x="1664471" y="0"/>
                </a:moveTo>
                <a:lnTo>
                  <a:pt x="2226294" y="2011235"/>
                </a:lnTo>
                <a:lnTo>
                  <a:pt x="561824" y="2476193"/>
                </a:lnTo>
                <a:lnTo>
                  <a:pt x="0" y="464957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>
            <a:spLocks noGrp="1"/>
          </p:cNvSpPr>
          <p:nvPr>
            <p:ph type="pic" sz="quarter" idx="10"/>
          </p:nvPr>
        </p:nvSpPr>
        <p:spPr>
          <a:xfrm>
            <a:off x="1671835" y="1651706"/>
            <a:ext cx="2624866" cy="2660977"/>
          </a:xfrm>
          <a:custGeom>
            <a:avLst/>
            <a:gdLst>
              <a:gd name="connsiteX0" fmla="*/ 2438996 w 2624866"/>
              <a:gd name="connsiteY0" fmla="*/ 0 h 2660977"/>
              <a:gd name="connsiteX1" fmla="*/ 2624866 w 2624866"/>
              <a:gd name="connsiteY1" fmla="*/ 2478035 h 2660977"/>
              <a:gd name="connsiteX2" fmla="*/ 185870 w 2624866"/>
              <a:gd name="connsiteY2" fmla="*/ 2660977 h 2660977"/>
              <a:gd name="connsiteX3" fmla="*/ 0 w 2624866"/>
              <a:gd name="connsiteY3" fmla="*/ 182941 h 266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4866" h="2660977">
                <a:moveTo>
                  <a:pt x="2438996" y="0"/>
                </a:moveTo>
                <a:lnTo>
                  <a:pt x="2624866" y="2478035"/>
                </a:lnTo>
                <a:lnTo>
                  <a:pt x="185870" y="2660977"/>
                </a:lnTo>
                <a:lnTo>
                  <a:pt x="0" y="1829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1"/>
          </p:nvPr>
        </p:nvSpPr>
        <p:spPr>
          <a:xfrm>
            <a:off x="3388629" y="3444460"/>
            <a:ext cx="2056679" cy="2079556"/>
          </a:xfrm>
          <a:custGeom>
            <a:avLst/>
            <a:gdLst>
              <a:gd name="connsiteX0" fmla="*/ 316250 w 2056679"/>
              <a:gd name="connsiteY0" fmla="*/ 0 h 2079556"/>
              <a:gd name="connsiteX1" fmla="*/ 2056679 w 2056679"/>
              <a:gd name="connsiteY1" fmla="*/ 311268 h 2079556"/>
              <a:gd name="connsiteX2" fmla="*/ 1740428 w 2056679"/>
              <a:gd name="connsiteY2" fmla="*/ 2079556 h 2079556"/>
              <a:gd name="connsiteX3" fmla="*/ 0 w 2056679"/>
              <a:gd name="connsiteY3" fmla="*/ 1768287 h 207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6679" h="2079556">
                <a:moveTo>
                  <a:pt x="316250" y="0"/>
                </a:moveTo>
                <a:lnTo>
                  <a:pt x="2056679" y="311268"/>
                </a:lnTo>
                <a:lnTo>
                  <a:pt x="1740428" y="2079556"/>
                </a:lnTo>
                <a:lnTo>
                  <a:pt x="0" y="17682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2"/>
          </p:nvPr>
        </p:nvSpPr>
        <p:spPr>
          <a:xfrm>
            <a:off x="5408084" y="1555682"/>
            <a:ext cx="1906122" cy="1974317"/>
          </a:xfrm>
          <a:custGeom>
            <a:avLst/>
            <a:gdLst>
              <a:gd name="connsiteX0" fmla="*/ 1210675 w 1906122"/>
              <a:gd name="connsiteY0" fmla="*/ 0 h 1974317"/>
              <a:gd name="connsiteX1" fmla="*/ 1906122 w 1906122"/>
              <a:gd name="connsiteY1" fmla="*/ 1351193 h 1974317"/>
              <a:gd name="connsiteX2" fmla="*/ 695447 w 1906122"/>
              <a:gd name="connsiteY2" fmla="*/ 1974317 h 1974317"/>
              <a:gd name="connsiteX3" fmla="*/ 0 w 1906122"/>
              <a:gd name="connsiteY3" fmla="*/ 623124 h 197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6122" h="1974317">
                <a:moveTo>
                  <a:pt x="1210675" y="0"/>
                </a:moveTo>
                <a:lnTo>
                  <a:pt x="1906122" y="1351193"/>
                </a:lnTo>
                <a:lnTo>
                  <a:pt x="695447" y="1974317"/>
                </a:lnTo>
                <a:lnTo>
                  <a:pt x="0" y="6231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3"/>
          </p:nvPr>
        </p:nvSpPr>
        <p:spPr>
          <a:xfrm>
            <a:off x="8084639" y="1499621"/>
            <a:ext cx="2192282" cy="2297047"/>
          </a:xfrm>
          <a:custGeom>
            <a:avLst/>
            <a:gdLst>
              <a:gd name="connsiteX0" fmla="*/ 810445 w 2192282"/>
              <a:gd name="connsiteY0" fmla="*/ 0 h 2297047"/>
              <a:gd name="connsiteX1" fmla="*/ 2192282 w 2192282"/>
              <a:gd name="connsiteY1" fmla="*/ 702202 h 2297047"/>
              <a:gd name="connsiteX2" fmla="*/ 1381837 w 2192282"/>
              <a:gd name="connsiteY2" fmla="*/ 2297047 h 2297047"/>
              <a:gd name="connsiteX3" fmla="*/ 0 w 2192282"/>
              <a:gd name="connsiteY3" fmla="*/ 1594845 h 2297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82" h="2297047">
                <a:moveTo>
                  <a:pt x="810445" y="0"/>
                </a:moveTo>
                <a:lnTo>
                  <a:pt x="2192282" y="702202"/>
                </a:lnTo>
                <a:lnTo>
                  <a:pt x="1381837" y="2297047"/>
                </a:lnTo>
                <a:lnTo>
                  <a:pt x="0" y="15948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>
            <a:spLocks noGrp="1"/>
          </p:cNvSpPr>
          <p:nvPr>
            <p:ph type="pic" sz="quarter" idx="12"/>
          </p:nvPr>
        </p:nvSpPr>
        <p:spPr>
          <a:xfrm>
            <a:off x="6354414" y="1651001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3"/>
          </p:nvPr>
        </p:nvSpPr>
        <p:spPr>
          <a:xfrm>
            <a:off x="6354414" y="3829714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0"/>
          </p:nvPr>
        </p:nvSpPr>
        <p:spPr>
          <a:xfrm>
            <a:off x="1509918" y="1651001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1"/>
          </p:nvPr>
        </p:nvSpPr>
        <p:spPr>
          <a:xfrm>
            <a:off x="1509918" y="3829714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/>
          <a:p>
            <a:fld id="{F383C133-9FD1-4510-B216-43AB338F571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lstStyle/>
          <a:p>
            <a:fld id="{DC81D747-32E9-4CF6-94DF-23E157DA0CD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5" y="2130431"/>
            <a:ext cx="10363198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3" y="3886204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7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5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43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90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37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85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33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80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8" y="4406905"/>
            <a:ext cx="10363198" cy="1362076"/>
          </a:xfrm>
        </p:spPr>
        <p:txBody>
          <a:bodyPr anchor="t"/>
          <a:lstStyle>
            <a:lvl1pPr algn="l">
              <a:defRPr sz="569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8" y="2906716"/>
            <a:ext cx="10363198" cy="1500187"/>
          </a:xfrm>
        </p:spPr>
        <p:txBody>
          <a:bodyPr anchor="b"/>
          <a:lstStyle>
            <a:lvl1pPr marL="0" indent="0">
              <a:buNone/>
              <a:defRPr sz="2845">
                <a:solidFill>
                  <a:schemeClr val="tx1">
                    <a:tint val="75000"/>
                  </a:schemeClr>
                </a:solidFill>
              </a:defRPr>
            </a:lvl1pPr>
            <a:lvl2pPr marL="647700" indent="0">
              <a:buNone/>
              <a:defRPr sz="2575">
                <a:solidFill>
                  <a:schemeClr val="tx1">
                    <a:tint val="75000"/>
                  </a:schemeClr>
                </a:solidFill>
              </a:defRPr>
            </a:lvl2pPr>
            <a:lvl3pPr marL="1295400" indent="0">
              <a:buNone/>
              <a:defRPr sz="2305">
                <a:solidFill>
                  <a:schemeClr val="tx1">
                    <a:tint val="75000"/>
                  </a:schemeClr>
                </a:solidFill>
              </a:defRPr>
            </a:lvl3pPr>
            <a:lvl4pPr marL="1943100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4pPr>
            <a:lvl5pPr marL="2590165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5pPr>
            <a:lvl6pPr marL="3237865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6pPr>
            <a:lvl7pPr marL="3885565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7pPr>
            <a:lvl8pPr marL="4533265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8pPr>
            <a:lvl9pPr marL="5180965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6"/>
            <a:ext cx="5384799" cy="4525963"/>
          </a:xfrm>
        </p:spPr>
        <p:txBody>
          <a:bodyPr/>
          <a:lstStyle>
            <a:lvl1pPr>
              <a:defRPr sz="3930"/>
            </a:lvl1pPr>
            <a:lvl2pPr>
              <a:defRPr sz="3385"/>
            </a:lvl2pPr>
            <a:lvl3pPr>
              <a:defRPr sz="2845"/>
            </a:lvl3pPr>
            <a:lvl4pPr>
              <a:defRPr sz="2575"/>
            </a:lvl4pPr>
            <a:lvl5pPr>
              <a:defRPr sz="2575"/>
            </a:lvl5pPr>
            <a:lvl6pPr>
              <a:defRPr sz="2575"/>
            </a:lvl6pPr>
            <a:lvl7pPr>
              <a:defRPr sz="2575"/>
            </a:lvl7pPr>
            <a:lvl8pPr>
              <a:defRPr sz="2575"/>
            </a:lvl8pPr>
            <a:lvl9pPr>
              <a:defRPr sz="257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2" y="1600206"/>
            <a:ext cx="5384799" cy="4525963"/>
          </a:xfrm>
        </p:spPr>
        <p:txBody>
          <a:bodyPr/>
          <a:lstStyle>
            <a:lvl1pPr>
              <a:defRPr sz="3930"/>
            </a:lvl1pPr>
            <a:lvl2pPr>
              <a:defRPr sz="3385"/>
            </a:lvl2pPr>
            <a:lvl3pPr>
              <a:defRPr sz="2845"/>
            </a:lvl3pPr>
            <a:lvl4pPr>
              <a:defRPr sz="2575"/>
            </a:lvl4pPr>
            <a:lvl5pPr>
              <a:defRPr sz="2575"/>
            </a:lvl5pPr>
            <a:lvl6pPr>
              <a:defRPr sz="2575"/>
            </a:lvl6pPr>
            <a:lvl7pPr>
              <a:defRPr sz="2575"/>
            </a:lvl7pPr>
            <a:lvl8pPr>
              <a:defRPr sz="2575"/>
            </a:lvl8pPr>
            <a:lvl9pPr>
              <a:defRPr sz="257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4" y="1535116"/>
            <a:ext cx="5386918" cy="639762"/>
          </a:xfrm>
        </p:spPr>
        <p:txBody>
          <a:bodyPr anchor="b"/>
          <a:lstStyle>
            <a:lvl1pPr marL="0" indent="0">
              <a:buNone/>
              <a:defRPr sz="3385" b="1"/>
            </a:lvl1pPr>
            <a:lvl2pPr marL="647700" indent="0">
              <a:buNone/>
              <a:defRPr sz="2845" b="1"/>
            </a:lvl2pPr>
            <a:lvl3pPr marL="1295400" indent="0">
              <a:buNone/>
              <a:defRPr sz="2575" b="1"/>
            </a:lvl3pPr>
            <a:lvl4pPr marL="1943100" indent="0">
              <a:buNone/>
              <a:defRPr sz="2305" b="1"/>
            </a:lvl4pPr>
            <a:lvl5pPr marL="2590165" indent="0">
              <a:buNone/>
              <a:defRPr sz="2305" b="1"/>
            </a:lvl5pPr>
            <a:lvl6pPr marL="3237865" indent="0">
              <a:buNone/>
              <a:defRPr sz="2305" b="1"/>
            </a:lvl6pPr>
            <a:lvl7pPr marL="3885565" indent="0">
              <a:buNone/>
              <a:defRPr sz="2305" b="1"/>
            </a:lvl7pPr>
            <a:lvl8pPr marL="4533265" indent="0">
              <a:buNone/>
              <a:defRPr sz="2305" b="1"/>
            </a:lvl8pPr>
            <a:lvl9pPr marL="5180965" indent="0">
              <a:buNone/>
              <a:defRPr sz="230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4" y="2174875"/>
            <a:ext cx="5386918" cy="3951288"/>
          </a:xfrm>
        </p:spPr>
        <p:txBody>
          <a:bodyPr/>
          <a:lstStyle>
            <a:lvl1pPr>
              <a:defRPr sz="3385"/>
            </a:lvl1pPr>
            <a:lvl2pPr>
              <a:defRPr sz="2845"/>
            </a:lvl2pPr>
            <a:lvl3pPr>
              <a:defRPr sz="2575"/>
            </a:lvl3pPr>
            <a:lvl4pPr>
              <a:defRPr sz="2305"/>
            </a:lvl4pPr>
            <a:lvl5pPr>
              <a:defRPr sz="2305"/>
            </a:lvl5pPr>
            <a:lvl6pPr>
              <a:defRPr sz="2305"/>
            </a:lvl6pPr>
            <a:lvl7pPr>
              <a:defRPr sz="2305"/>
            </a:lvl7pPr>
            <a:lvl8pPr>
              <a:defRPr sz="2305"/>
            </a:lvl8pPr>
            <a:lvl9pPr>
              <a:defRPr sz="230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6"/>
            <a:ext cx="5389033" cy="639762"/>
          </a:xfrm>
        </p:spPr>
        <p:txBody>
          <a:bodyPr anchor="b"/>
          <a:lstStyle>
            <a:lvl1pPr marL="0" indent="0">
              <a:buNone/>
              <a:defRPr sz="3385" b="1"/>
            </a:lvl1pPr>
            <a:lvl2pPr marL="647700" indent="0">
              <a:buNone/>
              <a:defRPr sz="2845" b="1"/>
            </a:lvl2pPr>
            <a:lvl3pPr marL="1295400" indent="0">
              <a:buNone/>
              <a:defRPr sz="2575" b="1"/>
            </a:lvl3pPr>
            <a:lvl4pPr marL="1943100" indent="0">
              <a:buNone/>
              <a:defRPr sz="2305" b="1"/>
            </a:lvl4pPr>
            <a:lvl5pPr marL="2590165" indent="0">
              <a:buNone/>
              <a:defRPr sz="2305" b="1"/>
            </a:lvl5pPr>
            <a:lvl6pPr marL="3237865" indent="0">
              <a:buNone/>
              <a:defRPr sz="2305" b="1"/>
            </a:lvl6pPr>
            <a:lvl7pPr marL="3885565" indent="0">
              <a:buNone/>
              <a:defRPr sz="2305" b="1"/>
            </a:lvl7pPr>
            <a:lvl8pPr marL="4533265" indent="0">
              <a:buNone/>
              <a:defRPr sz="2305" b="1"/>
            </a:lvl8pPr>
            <a:lvl9pPr marL="5180965" indent="0">
              <a:buNone/>
              <a:defRPr sz="230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385"/>
            </a:lvl1pPr>
            <a:lvl2pPr>
              <a:defRPr sz="2845"/>
            </a:lvl2pPr>
            <a:lvl3pPr>
              <a:defRPr sz="2575"/>
            </a:lvl3pPr>
            <a:lvl4pPr>
              <a:defRPr sz="2305"/>
            </a:lvl4pPr>
            <a:lvl5pPr>
              <a:defRPr sz="2305"/>
            </a:lvl5pPr>
            <a:lvl6pPr>
              <a:defRPr sz="2305"/>
            </a:lvl6pPr>
            <a:lvl7pPr>
              <a:defRPr sz="2305"/>
            </a:lvl7pPr>
            <a:lvl8pPr>
              <a:defRPr sz="2305"/>
            </a:lvl8pPr>
            <a:lvl9pPr>
              <a:defRPr sz="230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84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7" y="273056"/>
            <a:ext cx="6815667" cy="5853113"/>
          </a:xfrm>
        </p:spPr>
        <p:txBody>
          <a:bodyPr/>
          <a:lstStyle>
            <a:lvl1pPr>
              <a:defRPr sz="4470"/>
            </a:lvl1pPr>
            <a:lvl2pPr>
              <a:defRPr sz="3930"/>
            </a:lvl2pPr>
            <a:lvl3pPr>
              <a:defRPr sz="3385"/>
            </a:lvl3pPr>
            <a:lvl4pPr>
              <a:defRPr sz="2845"/>
            </a:lvl4pPr>
            <a:lvl5pPr>
              <a:defRPr sz="2845"/>
            </a:lvl5pPr>
            <a:lvl6pPr>
              <a:defRPr sz="2845"/>
            </a:lvl6pPr>
            <a:lvl7pPr>
              <a:defRPr sz="2845"/>
            </a:lvl7pPr>
            <a:lvl8pPr>
              <a:defRPr sz="2845"/>
            </a:lvl8pPr>
            <a:lvl9pPr>
              <a:defRPr sz="284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6"/>
            <a:ext cx="4011084" cy="4691063"/>
          </a:xfrm>
        </p:spPr>
        <p:txBody>
          <a:bodyPr/>
          <a:lstStyle>
            <a:lvl1pPr marL="0" indent="0">
              <a:buNone/>
              <a:defRPr sz="2030"/>
            </a:lvl1pPr>
            <a:lvl2pPr marL="647700" indent="0">
              <a:buNone/>
              <a:defRPr sz="1760"/>
            </a:lvl2pPr>
            <a:lvl3pPr marL="1295400" indent="0">
              <a:buNone/>
              <a:defRPr sz="1355"/>
            </a:lvl3pPr>
            <a:lvl4pPr marL="1943100" indent="0">
              <a:buNone/>
              <a:defRPr sz="1220"/>
            </a:lvl4pPr>
            <a:lvl5pPr marL="2590165" indent="0">
              <a:buNone/>
              <a:defRPr sz="1220"/>
            </a:lvl5pPr>
            <a:lvl6pPr marL="3237865" indent="0">
              <a:buNone/>
              <a:defRPr sz="1220"/>
            </a:lvl6pPr>
            <a:lvl7pPr marL="3885565" indent="0">
              <a:buNone/>
              <a:defRPr sz="1220"/>
            </a:lvl7pPr>
            <a:lvl8pPr marL="4533265" indent="0">
              <a:buNone/>
              <a:defRPr sz="1220"/>
            </a:lvl8pPr>
            <a:lvl9pPr marL="5180965" indent="0">
              <a:buNone/>
              <a:defRPr sz="122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20" y="4800604"/>
            <a:ext cx="7315200" cy="566738"/>
          </a:xfrm>
        </p:spPr>
        <p:txBody>
          <a:bodyPr anchor="b"/>
          <a:lstStyle>
            <a:lvl1pPr algn="l">
              <a:defRPr sz="284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20" y="612775"/>
            <a:ext cx="7315200" cy="4114800"/>
          </a:xfrm>
        </p:spPr>
        <p:txBody>
          <a:bodyPr/>
          <a:lstStyle>
            <a:lvl1pPr marL="0" indent="0">
              <a:buNone/>
              <a:defRPr sz="4470"/>
            </a:lvl1pPr>
            <a:lvl2pPr marL="647700" indent="0">
              <a:buNone/>
              <a:defRPr sz="3930"/>
            </a:lvl2pPr>
            <a:lvl3pPr marL="1295400" indent="0">
              <a:buNone/>
              <a:defRPr sz="3385"/>
            </a:lvl3pPr>
            <a:lvl4pPr marL="1943100" indent="0">
              <a:buNone/>
              <a:defRPr sz="2845"/>
            </a:lvl4pPr>
            <a:lvl5pPr marL="2590165" indent="0">
              <a:buNone/>
              <a:defRPr sz="2845"/>
            </a:lvl5pPr>
            <a:lvl6pPr marL="3237865" indent="0">
              <a:buNone/>
              <a:defRPr sz="2845"/>
            </a:lvl6pPr>
            <a:lvl7pPr marL="3885565" indent="0">
              <a:buNone/>
              <a:defRPr sz="2845"/>
            </a:lvl7pPr>
            <a:lvl8pPr marL="4533265" indent="0">
              <a:buNone/>
              <a:defRPr sz="2845"/>
            </a:lvl8pPr>
            <a:lvl9pPr marL="5180965" indent="0">
              <a:buNone/>
              <a:defRPr sz="284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20" y="5367341"/>
            <a:ext cx="7315200" cy="804861"/>
          </a:xfrm>
        </p:spPr>
        <p:txBody>
          <a:bodyPr/>
          <a:lstStyle>
            <a:lvl1pPr marL="0" indent="0">
              <a:buNone/>
              <a:defRPr sz="2030"/>
            </a:lvl1pPr>
            <a:lvl2pPr marL="647700" indent="0">
              <a:buNone/>
              <a:defRPr sz="1760"/>
            </a:lvl2pPr>
            <a:lvl3pPr marL="1295400" indent="0">
              <a:buNone/>
              <a:defRPr sz="1355"/>
            </a:lvl3pPr>
            <a:lvl4pPr marL="1943100" indent="0">
              <a:buNone/>
              <a:defRPr sz="1220"/>
            </a:lvl4pPr>
            <a:lvl5pPr marL="2590165" indent="0">
              <a:buNone/>
              <a:defRPr sz="1220"/>
            </a:lvl5pPr>
            <a:lvl6pPr marL="3237865" indent="0">
              <a:buNone/>
              <a:defRPr sz="1220"/>
            </a:lvl6pPr>
            <a:lvl7pPr marL="3885565" indent="0">
              <a:buNone/>
              <a:defRPr sz="1220"/>
            </a:lvl7pPr>
            <a:lvl8pPr marL="4533265" indent="0">
              <a:buNone/>
              <a:defRPr sz="1220"/>
            </a:lvl8pPr>
            <a:lvl9pPr marL="5180965" indent="0">
              <a:buNone/>
              <a:defRPr sz="122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1"/>
            <a:ext cx="2743201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274641"/>
            <a:ext cx="8026399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DBFBF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553200"/>
            <a:ext cx="12192000" cy="304800"/>
          </a:xfrm>
          <a:prstGeom prst="rect">
            <a:avLst/>
          </a:prstGeom>
          <a:solidFill>
            <a:srgbClr val="A1B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Microsoft YaHei" panose="020B0503020204020204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093201" y="5970961"/>
            <a:ext cx="2815661" cy="7473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90534" y="216862"/>
            <a:ext cx="1425567" cy="6574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2" y="274642"/>
            <a:ext cx="10972801" cy="1143000"/>
          </a:xfrm>
          <a:prstGeom prst="rect">
            <a:avLst/>
          </a:prstGeom>
        </p:spPr>
        <p:txBody>
          <a:bodyPr vert="horz" lIns="95628" tIns="47814" rIns="95628" bIns="47814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600206"/>
            <a:ext cx="10972801" cy="4525963"/>
          </a:xfrm>
          <a:prstGeom prst="rect">
            <a:avLst/>
          </a:prstGeom>
        </p:spPr>
        <p:txBody>
          <a:bodyPr vert="horz" lIns="95628" tIns="47814" rIns="95628" bIns="47814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1" cy="365125"/>
          </a:xfrm>
          <a:prstGeom prst="rect">
            <a:avLst/>
          </a:prstGeom>
        </p:spPr>
        <p:txBody>
          <a:bodyPr vert="horz" lIns="95628" tIns="47814" rIns="95628" bIns="47814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1" cy="365125"/>
          </a:xfrm>
          <a:prstGeom prst="rect">
            <a:avLst/>
          </a:prstGeom>
        </p:spPr>
        <p:txBody>
          <a:bodyPr vert="horz" lIns="95628" tIns="47814" rIns="95628" bIns="47814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3" y="6356353"/>
            <a:ext cx="2844801" cy="365125"/>
          </a:xfrm>
          <a:prstGeom prst="rect">
            <a:avLst/>
          </a:prstGeom>
        </p:spPr>
        <p:txBody>
          <a:bodyPr vert="horz" lIns="95628" tIns="47814" rIns="95628" bIns="47814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1295400" rtl="0" eaLnBrk="1" latinLnBrk="0" hangingPunct="1">
        <a:spcBef>
          <a:spcPct val="0"/>
        </a:spcBef>
        <a:buNone/>
        <a:defRPr sz="62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5775" indent="-485775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470" kern="1200">
          <a:solidFill>
            <a:schemeClr val="tx1"/>
          </a:solidFill>
          <a:latin typeface="+mn-lt"/>
          <a:ea typeface="+mn-ea"/>
          <a:cs typeface="+mn-cs"/>
        </a:defRPr>
      </a:lvl1pPr>
      <a:lvl2pPr marL="1052195" indent="-404495" algn="l" defTabSz="1295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930" kern="1200">
          <a:solidFill>
            <a:schemeClr val="tx1"/>
          </a:solidFill>
          <a:latin typeface="+mn-lt"/>
          <a:ea typeface="+mn-ea"/>
          <a:cs typeface="+mn-cs"/>
        </a:defRPr>
      </a:lvl2pPr>
      <a:lvl3pPr marL="1619250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385" kern="1200">
          <a:solidFill>
            <a:schemeClr val="tx1"/>
          </a:solidFill>
          <a:latin typeface="+mn-lt"/>
          <a:ea typeface="+mn-ea"/>
          <a:cs typeface="+mn-cs"/>
        </a:defRPr>
      </a:lvl3pPr>
      <a:lvl4pPr marL="22663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45" kern="1200">
          <a:solidFill>
            <a:schemeClr val="tx1"/>
          </a:solidFill>
          <a:latin typeface="+mn-lt"/>
          <a:ea typeface="+mn-ea"/>
          <a:cs typeface="+mn-cs"/>
        </a:defRPr>
      </a:lvl4pPr>
      <a:lvl5pPr marL="29140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45" kern="1200">
          <a:solidFill>
            <a:schemeClr val="tx1"/>
          </a:solidFill>
          <a:latin typeface="+mn-lt"/>
          <a:ea typeface="+mn-ea"/>
          <a:cs typeface="+mn-cs"/>
        </a:defRPr>
      </a:lvl5pPr>
      <a:lvl6pPr marL="35617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5" kern="1200">
          <a:solidFill>
            <a:schemeClr val="tx1"/>
          </a:solidFill>
          <a:latin typeface="+mn-lt"/>
          <a:ea typeface="+mn-ea"/>
          <a:cs typeface="+mn-cs"/>
        </a:defRPr>
      </a:lvl6pPr>
      <a:lvl7pPr marL="42094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5" kern="1200">
          <a:solidFill>
            <a:schemeClr val="tx1"/>
          </a:solidFill>
          <a:latin typeface="+mn-lt"/>
          <a:ea typeface="+mn-ea"/>
          <a:cs typeface="+mn-cs"/>
        </a:defRPr>
      </a:lvl7pPr>
      <a:lvl8pPr marL="48571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5" kern="1200">
          <a:solidFill>
            <a:schemeClr val="tx1"/>
          </a:solidFill>
          <a:latin typeface="+mn-lt"/>
          <a:ea typeface="+mn-ea"/>
          <a:cs typeface="+mn-cs"/>
        </a:defRPr>
      </a:lvl8pPr>
      <a:lvl9pPr marL="55048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3pPr>
      <a:lvl4pPr marL="1943100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4pPr>
      <a:lvl5pPr marL="2590165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5pPr>
      <a:lvl6pPr marL="3237865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6pPr>
      <a:lvl7pPr marL="3885565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7pPr>
      <a:lvl8pPr marL="4533265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5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0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2" t="1786" r="770"/>
          <a:stretch>
            <a:fillRect/>
          </a:stretch>
        </p:blipFill>
        <p:spPr>
          <a:xfrm>
            <a:off x="358" y="202"/>
            <a:ext cx="12191285" cy="685759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87375" y="450215"/>
            <a:ext cx="110185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H" panose="020B0603050302020204" charset="0"/>
                <a:ea typeface="Microsoft YaHei" panose="020B0503020204020204" charset="-122"/>
                <a:cs typeface="HP001 4H" panose="020B0603050302020204" charset="0"/>
              </a:rPr>
              <a:t>Trường Chuyên Biệt Quận 10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P001 4H" panose="020B0603050302020204" charset="0"/>
              <a:ea typeface="Microsoft YaHei" panose="020B0503020204020204" charset="-122"/>
              <a:cs typeface="HP001 4H" panose="020B0603050302020204" charset="0"/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2608580" y="2028190"/>
            <a:ext cx="6690360" cy="230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sz="8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MÔN : TOÁN</a:t>
            </a:r>
            <a:endParaRPr lang="en-US" sz="8000" b="1">
              <a:solidFill>
                <a:srgbClr val="FF0000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08" y="0"/>
            <a:ext cx="12231808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350168"/>
            <a:ext cx="37229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VNI-Avo" pitchFamily="2" charset="0"/>
              </a:rPr>
              <a:t>GV in </a:t>
            </a:r>
            <a:r>
              <a:rPr lang="en-US" sz="1500" dirty="0" err="1">
                <a:latin typeface="VNI-Avo" pitchFamily="2" charset="0"/>
              </a:rPr>
              <a:t>ra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nhieàu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theû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cho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hs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choïn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theû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coù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töø</a:t>
            </a:r>
            <a:r>
              <a:rPr lang="en-US" sz="1500" dirty="0">
                <a:latin typeface="VNI-Avo" pitchFamily="2" charset="0"/>
              </a:rPr>
              <a:t> (</a:t>
            </a:r>
            <a:r>
              <a:rPr lang="en-US" sz="1500" dirty="0" err="1">
                <a:latin typeface="VNI-Avo" pitchFamily="2" charset="0"/>
              </a:rPr>
              <a:t>tieáng</a:t>
            </a:r>
            <a:r>
              <a:rPr lang="en-US" sz="1500" dirty="0">
                <a:latin typeface="VNI-Avo" pitchFamily="2" charset="0"/>
              </a:rPr>
              <a:t>) </a:t>
            </a:r>
            <a:r>
              <a:rPr lang="en-US" sz="1500" dirty="0" err="1">
                <a:latin typeface="VNI-Avo" pitchFamily="2" charset="0"/>
              </a:rPr>
              <a:t>chöùa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aâm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vöøa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hoïc</a:t>
            </a:r>
            <a:r>
              <a:rPr lang="en-US" sz="1500" dirty="0">
                <a:latin typeface="VNI-Avo" pitchFamily="2" charset="0"/>
              </a:rPr>
              <a:t> </a:t>
            </a:r>
            <a:endParaRPr lang="en-US" sz="1500" dirty="0">
              <a:latin typeface="VNI-Avo" pitchFamily="2" charset="0"/>
            </a:endParaRPr>
          </a:p>
          <a:p>
            <a:endParaRPr lang="en-US" sz="1500" dirty="0">
              <a:latin typeface="VNI-Avo" pitchFamily="2" charset="0"/>
            </a:endParaRPr>
          </a:p>
          <a:p>
            <a:endParaRPr lang="en-US" sz="1500" dirty="0">
              <a:latin typeface="VNI-Avo" pitchFamily="2" charset="0"/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1368425" y="1047750"/>
            <a:ext cx="9159240" cy="284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9600" b="1">
                <a:solidFill>
                  <a:schemeClr val="tx1"/>
                </a:solidFill>
                <a:latin typeface="HP001 4H" panose="020B0603050302020204" charset="0"/>
                <a:cs typeface="HP001 4H" panose="020B0603050302020204" charset="0"/>
              </a:rPr>
              <a:t>Bài tập </a:t>
            </a:r>
            <a:endParaRPr lang="en-US" sz="9600" b="1">
              <a:solidFill>
                <a:schemeClr val="tx1"/>
              </a:solidFill>
              <a:latin typeface="HP001 4H" panose="020B0603050302020204" charset="0"/>
              <a:cs typeface="HP001 4H" panose="020B060305030202020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93750" y="3330575"/>
            <a:ext cx="10166985" cy="18338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5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Điền số rồi nói theo mẫu câu :</a:t>
            </a:r>
            <a:endParaRPr lang="en-US" sz="5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s 1"/>
          <p:cNvSpPr/>
          <p:nvPr/>
        </p:nvSpPr>
        <p:spPr>
          <a:xfrm>
            <a:off x="140970" y="88265"/>
            <a:ext cx="11910060" cy="66814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9" name="Picture 8" descr="5092.png_860-removebg-preview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35305" y="1501140"/>
            <a:ext cx="3098800" cy="3098800"/>
          </a:xfrm>
          <a:prstGeom prst="rect">
            <a:avLst/>
          </a:prstGeom>
        </p:spPr>
      </p:pic>
      <p:pic>
        <p:nvPicPr>
          <p:cNvPr id="10" name="Picture 9" descr="5092.png_860-removebg-preview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1470" y="1340485"/>
            <a:ext cx="3020695" cy="3020695"/>
          </a:xfrm>
          <a:prstGeom prst="rect">
            <a:avLst/>
          </a:prstGeom>
        </p:spPr>
      </p:pic>
      <p:pic>
        <p:nvPicPr>
          <p:cNvPr id="11" name="Picture 10" descr="5092.png_860-removebg-preview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4575" y="1063625"/>
            <a:ext cx="3150870" cy="315087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6822440" y="985520"/>
            <a:ext cx="0" cy="3375660"/>
          </a:xfrm>
          <a:prstGeom prst="line">
            <a:avLst/>
          </a:prstGeom>
          <a:ln w="38100"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Picture 12" descr="5092.png_860-removebg-preview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5445" y="845820"/>
            <a:ext cx="3121025" cy="3121025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2902585" y="4747895"/>
            <a:ext cx="5853430" cy="188277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4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 .......và ........</a:t>
            </a:r>
            <a:endParaRPr lang="en-US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gộp .......và ........được 5</a:t>
            </a:r>
            <a:endParaRPr lang="en-US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5092.png_860-removebg-preview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2080" y="614680"/>
            <a:ext cx="3170555" cy="3170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s 1"/>
          <p:cNvSpPr/>
          <p:nvPr/>
        </p:nvSpPr>
        <p:spPr>
          <a:xfrm>
            <a:off x="60960" y="-9525"/>
            <a:ext cx="12099290" cy="68605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7" name="Rectangles 6"/>
          <p:cNvSpPr/>
          <p:nvPr/>
        </p:nvSpPr>
        <p:spPr>
          <a:xfrm>
            <a:off x="180340" y="79375"/>
            <a:ext cx="6444615" cy="2006600"/>
          </a:xfrm>
          <a:prstGeom prst="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rgbClr val="F3FFE5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1390015" y="2088515"/>
            <a:ext cx="1418590" cy="1148080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104130" y="2088515"/>
            <a:ext cx="1520190" cy="1279525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s 9"/>
          <p:cNvSpPr/>
          <p:nvPr/>
        </p:nvSpPr>
        <p:spPr>
          <a:xfrm>
            <a:off x="60960" y="3368040"/>
            <a:ext cx="3370580" cy="169227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Rectangles 12"/>
          <p:cNvSpPr/>
          <p:nvPr/>
        </p:nvSpPr>
        <p:spPr>
          <a:xfrm>
            <a:off x="5525135" y="3406775"/>
            <a:ext cx="2437765" cy="169227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322320" y="2085975"/>
            <a:ext cx="1057910" cy="997585"/>
          </a:xfrm>
          <a:prstGeom prst="ellipse">
            <a:avLst/>
          </a:prstGeom>
          <a:ln w="38100"/>
          <a:extLst>
            <a:ext uri="{909E8E84-426E-40DD-AFC4-6F175D3DCCD1}">
              <a14:hiddenFill xmlns:a14="http://schemas.microsoft.com/office/drawing/2010/main">
                <a:solidFill>
                  <a:srgbClr val="964C0B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38250" y="5179695"/>
            <a:ext cx="1057910" cy="997585"/>
          </a:xfrm>
          <a:prstGeom prst="ellipse">
            <a:avLst/>
          </a:prstGeom>
          <a:ln w="38100"/>
          <a:extLst>
            <a:ext uri="{909E8E84-426E-40DD-AFC4-6F175D3DCCD1}">
              <a14:hiddenFill xmlns:a14="http://schemas.microsoft.com/office/drawing/2010/main">
                <a:solidFill>
                  <a:srgbClr val="964C0B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292215" y="5179695"/>
            <a:ext cx="1057910" cy="997585"/>
          </a:xfrm>
          <a:prstGeom prst="ellipse">
            <a:avLst/>
          </a:prstGeom>
          <a:ln w="38100"/>
          <a:extLst>
            <a:ext uri="{909E8E84-426E-40DD-AFC4-6F175D3DCCD1}">
              <a14:hiddenFill xmlns:a14="http://schemas.microsoft.com/office/drawing/2010/main">
                <a:solidFill>
                  <a:srgbClr val="964C0B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7962900" y="507365"/>
            <a:ext cx="4197350" cy="145986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gồm .......và ........</a:t>
            </a:r>
            <a:endParaRPr lang="en-US" sz="3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gộp .......và ........được 5</a:t>
            </a:r>
            <a:endParaRPr lang="en-US" sz="3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3390" y="344170"/>
            <a:ext cx="1376680" cy="1376680"/>
          </a:xfrm>
          <a:prstGeom prst="rect">
            <a:avLst/>
          </a:prstGeom>
        </p:spPr>
      </p:pic>
      <p:pic>
        <p:nvPicPr>
          <p:cNvPr id="19" name="Picture 18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8605" y="303530"/>
            <a:ext cx="1457960" cy="1457960"/>
          </a:xfrm>
          <a:prstGeom prst="rect">
            <a:avLst/>
          </a:prstGeom>
        </p:spPr>
      </p:pic>
      <p:pic>
        <p:nvPicPr>
          <p:cNvPr id="20" name="Picture 19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370" y="303530"/>
            <a:ext cx="1457960" cy="1457960"/>
          </a:xfrm>
          <a:prstGeom prst="rect">
            <a:avLst/>
          </a:prstGeom>
        </p:spPr>
      </p:pic>
      <p:pic>
        <p:nvPicPr>
          <p:cNvPr id="21" name="Picture 20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4130" y="262890"/>
            <a:ext cx="1457960" cy="1457960"/>
          </a:xfrm>
          <a:prstGeom prst="rect">
            <a:avLst/>
          </a:prstGeom>
        </p:spPr>
      </p:pic>
      <p:pic>
        <p:nvPicPr>
          <p:cNvPr id="22" name="Picture 21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910" y="3564890"/>
            <a:ext cx="1376680" cy="1376680"/>
          </a:xfrm>
          <a:prstGeom prst="rect">
            <a:avLst/>
          </a:prstGeom>
        </p:spPr>
      </p:pic>
      <p:pic>
        <p:nvPicPr>
          <p:cNvPr id="23" name="Picture 22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0595" y="3564255"/>
            <a:ext cx="1376680" cy="1376680"/>
          </a:xfrm>
          <a:prstGeom prst="rect">
            <a:avLst/>
          </a:prstGeom>
        </p:spPr>
      </p:pic>
      <p:pic>
        <p:nvPicPr>
          <p:cNvPr id="24" name="Picture 23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5135" y="3564890"/>
            <a:ext cx="1376680" cy="1376680"/>
          </a:xfrm>
          <a:prstGeom prst="rect">
            <a:avLst/>
          </a:prstGeom>
        </p:spPr>
      </p:pic>
      <p:pic>
        <p:nvPicPr>
          <p:cNvPr id="25" name="Picture 24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2090" y="3564890"/>
            <a:ext cx="1376680" cy="1376680"/>
          </a:xfrm>
          <a:prstGeom prst="rect">
            <a:avLst/>
          </a:prstGeom>
        </p:spPr>
      </p:pic>
      <p:pic>
        <p:nvPicPr>
          <p:cNvPr id="3" name="Picture 2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130" y="394335"/>
            <a:ext cx="1376680" cy="1376680"/>
          </a:xfrm>
          <a:prstGeom prst="rect">
            <a:avLst/>
          </a:prstGeom>
        </p:spPr>
      </p:pic>
      <p:pic>
        <p:nvPicPr>
          <p:cNvPr id="4" name="Picture 3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4515" y="344170"/>
            <a:ext cx="1376680" cy="1376680"/>
          </a:xfrm>
          <a:prstGeom prst="rect">
            <a:avLst/>
          </a:prstGeom>
        </p:spPr>
      </p:pic>
      <p:pic>
        <p:nvPicPr>
          <p:cNvPr id="5" name="Picture 4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" y="3564255"/>
            <a:ext cx="1376680" cy="137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s 1"/>
          <p:cNvSpPr/>
          <p:nvPr/>
        </p:nvSpPr>
        <p:spPr>
          <a:xfrm>
            <a:off x="1793875" y="1423035"/>
            <a:ext cx="7868285" cy="398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96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Chào tạm biệt các bạn</a:t>
            </a:r>
            <a:endParaRPr lang="en-US" sz="9600" b="1">
              <a:solidFill>
                <a:srgbClr val="FF0000"/>
              </a:solidFill>
              <a:latin typeface="HP001 4H" panose="020B0603050302020204" charset="0"/>
              <a:cs typeface="HP001 4H" panose="020B060305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/>
      </p:transition>
    </mc:Choice>
    <mc:Fallback>
      <p:transition spd="slow">
        <p:blinds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3615" y="243205"/>
            <a:ext cx="100742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Thứ ba ngày 21 tháng 12 năm 2021</a:t>
            </a:r>
            <a:endParaRPr lang="en-US" sz="44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630" y="1445260"/>
            <a:ext cx="12016105" cy="61855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u="sng" cap="none" spc="0" dirty="0" err="1" smtClean="0">
                <a:solidFill>
                  <a:srgbClr val="002060"/>
                </a:solidFill>
                <a:effectLst/>
                <a:latin typeface="HP001 4 hàng" panose="020B0603050302020204" pitchFamily="34" charset="0"/>
              </a:rPr>
              <a:t>Toán</a:t>
            </a:r>
            <a:endParaRPr lang="en-US" sz="9600" b="1" u="sng" cap="none" spc="0" dirty="0" err="1" smtClean="0">
              <a:solidFill>
                <a:srgbClr val="002060"/>
              </a:solidFill>
              <a:effectLst/>
              <a:latin typeface="HP001 4 hàng" panose="020B0603050302020204" pitchFamily="34" charset="0"/>
            </a:endParaRPr>
          </a:p>
          <a:p>
            <a:pPr algn="ctr"/>
            <a:r>
              <a:rPr lang="en-US" sz="5400" b="1" u="sng" cap="none" spc="0" dirty="0" smtClean="0">
                <a:solidFill>
                  <a:srgbClr val="002060"/>
                </a:solidFill>
                <a:effectLst/>
                <a:latin typeface="HP001 4 hàng" panose="020B0603050302020204" pitchFamily="34" charset="0"/>
              </a:rPr>
              <a:t>Bài : </a:t>
            </a:r>
            <a:r>
              <a:rPr lang="en-US" sz="5400" b="1" cap="none" spc="0" dirty="0" smtClean="0">
                <a:solidFill>
                  <a:srgbClr val="002060"/>
                </a:solidFill>
                <a:effectLst/>
                <a:latin typeface="HP001 4 hàng" panose="020B0603050302020204" pitchFamily="34" charset="0"/>
              </a:rPr>
              <a:t>Các số 4,5</a:t>
            </a:r>
            <a:endParaRPr lang="en-US" sz="9600" b="1" u="sng" cap="none" spc="0" dirty="0" smtClean="0">
              <a:solidFill>
                <a:srgbClr val="002060"/>
              </a:solidFill>
              <a:effectLst/>
              <a:latin typeface="HP001 4 hàng" panose="020B0603050302020204" pitchFamily="34" charset="0"/>
            </a:endParaRPr>
          </a:p>
          <a:p>
            <a:pPr algn="ctr"/>
            <a:r>
              <a:rPr lang="en-US" sz="5400" b="1" dirty="0" err="1" smtClean="0">
                <a:latin typeface="HP001 4 hàng" panose="020B0603050302020204" pitchFamily="34" charset="0"/>
              </a:rPr>
              <a:t>Tách- gộp phạm vi 5 (t1)</a:t>
            </a:r>
            <a:endParaRPr lang="en-US" sz="9600" b="1" dirty="0" err="1" smtClean="0">
              <a:latin typeface="HP001 4 hàng" panose="020B0603050302020204" pitchFamily="34" charset="0"/>
            </a:endParaRPr>
          </a:p>
          <a:p>
            <a:pPr algn="ctr"/>
            <a:endParaRPr lang="en-US" sz="9600" b="1" dirty="0" err="1" smtClean="0">
              <a:latin typeface="HP001 4 hàng" panose="020B0603050302020204" pitchFamily="34" charset="0"/>
            </a:endParaRPr>
          </a:p>
          <a:p>
            <a:pPr algn="ctr"/>
            <a:endParaRPr lang="en-US" sz="9600" b="1" dirty="0">
              <a:latin typeface="HP001 4 hàng" panose="020B06030503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325" y="5856712"/>
            <a:ext cx="4648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Giáo</a:t>
            </a:r>
            <a:r>
              <a:rPr lang="en-US" sz="3200" b="1" i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viên</a:t>
            </a:r>
            <a:r>
              <a:rPr lang="en-US" sz="3200" b="1" i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: Lê Thị Lan</a:t>
            </a:r>
            <a:r>
              <a:rPr lang="en-US" sz="3200" i="1" dirty="0" smtClean="0">
                <a:latin typeface="HP001 4 hàng" panose="020B0603050302020204" pitchFamily="34" charset="0"/>
              </a:rPr>
              <a:t> </a:t>
            </a:r>
            <a:endParaRPr lang="en-US" sz="3200" i="1" dirty="0">
              <a:latin typeface="HP001 4 hàng" panose="020B0603050302020204" pitchFamily="34" charset="0"/>
            </a:endParaRPr>
          </a:p>
        </p:txBody>
      </p:sp>
      <p:pic>
        <p:nvPicPr>
          <p:cNvPr id="2" name="Picture Placeholder 1"/>
          <p:cNvPicPr>
            <a:picLocks noChangeAspect="1"/>
          </p:cNvPicPr>
          <p:nvPr>
            <p:ph type="pic" sz="quarter" idx="10"/>
          </p:nvPr>
        </p:nvPicPr>
        <p:blipFill>
          <a:blip r:embed="rId1"/>
          <a:stretch>
            <a:fillRect/>
          </a:stretch>
        </p:blipFill>
        <p:spPr>
          <a:xfrm>
            <a:off x="349250" y="51435"/>
            <a:ext cx="1691640" cy="1393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Quản lý hình ảnh trẻ em trên sóng truyền hình để bảo vệ quyền trẻ em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" y="0"/>
            <a:ext cx="121912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64298" y="1386297"/>
            <a:ext cx="6673256" cy="1641405"/>
          </a:xfrm>
          <a:prstGeom prst="rect">
            <a:avLst/>
          </a:prstGeom>
          <a:noFill/>
        </p:spPr>
        <p:txBody>
          <a:bodyPr wrap="none" lIns="123848" tIns="61924" rIns="123848" bIns="6192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6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725" b="1" i="0" u="none" strike="noStrike" kern="1200" cap="none" spc="0" normalizeH="0" baseline="0" noProof="0" dirty="0" err="1"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Khôûi</a:t>
            </a:r>
            <a:r>
              <a:rPr kumimoji="0" lang="en-US" sz="9725" b="1" i="0" u="none" strike="noStrike" kern="1200" cap="none" spc="0" normalizeH="0" baseline="0" noProof="0" dirty="0"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9725" b="1" i="0" u="none" strike="noStrike" kern="1200" cap="none" spc="0" normalizeH="0" baseline="0" noProof="0" dirty="0" err="1">
                <a:solidFill>
                  <a:srgbClr val="0070C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ñoäng</a:t>
            </a:r>
            <a:endParaRPr kumimoji="0" lang="en-US" sz="9725" b="1" i="0" u="none" strike="noStrike" kern="1200" cap="none" spc="0" normalizeH="0" baseline="0" noProof="0" dirty="0">
              <a:solidFill>
                <a:srgbClr val="0070C0"/>
              </a:solidFill>
              <a:effectLst/>
              <a:uLnTx/>
              <a:uFillTx/>
              <a:latin typeface="VNI-Avo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35148" y="360485"/>
            <a:ext cx="10651240" cy="6132571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549400" y="1202055"/>
            <a:ext cx="10024745" cy="39192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9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Tách và nêu cách tách :</a:t>
            </a:r>
            <a:endParaRPr lang="en-US" sz="9600" b="1">
              <a:solidFill>
                <a:schemeClr val="tx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" name="Content Placeholder 1" descr="images__7_-removebg-preview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418840" y="2343785"/>
            <a:ext cx="1891030" cy="2030730"/>
          </a:xfrm>
          <a:prstGeom prst="rect">
            <a:avLst/>
          </a:prstGeom>
        </p:spPr>
      </p:pic>
      <p:pic>
        <p:nvPicPr>
          <p:cNvPr id="4" name="Content Placeholder 1" descr="images__7_-removebg-preview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736840" y="2115185"/>
            <a:ext cx="1831340" cy="1831340"/>
          </a:xfrm>
          <a:prstGeom prst="rect">
            <a:avLst/>
          </a:prstGeom>
        </p:spPr>
      </p:pic>
      <p:pic>
        <p:nvPicPr>
          <p:cNvPr id="6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3945" y="2186305"/>
            <a:ext cx="1960880" cy="1960880"/>
          </a:xfrm>
          <a:prstGeom prst="rect">
            <a:avLst/>
          </a:prstGeom>
        </p:spPr>
      </p:pic>
      <p:pic>
        <p:nvPicPr>
          <p:cNvPr id="7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8670" y="2344420"/>
            <a:ext cx="1920875" cy="2158365"/>
          </a:xfrm>
          <a:prstGeom prst="rect">
            <a:avLst/>
          </a:prstGeom>
        </p:spPr>
      </p:pic>
      <p:pic>
        <p:nvPicPr>
          <p:cNvPr id="8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9970" y="2265045"/>
            <a:ext cx="1905635" cy="1985010"/>
          </a:xfrm>
          <a:prstGeom prst="rect">
            <a:avLst/>
          </a:prstGeom>
        </p:spPr>
      </p:pic>
      <p:sp>
        <p:nvSpPr>
          <p:cNvPr id="9" name="Rectangles 8"/>
          <p:cNvSpPr/>
          <p:nvPr/>
        </p:nvSpPr>
        <p:spPr>
          <a:xfrm>
            <a:off x="4946650" y="43180"/>
            <a:ext cx="1873885" cy="1692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99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199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Left Brace 12"/>
          <p:cNvSpPr/>
          <p:nvPr/>
        </p:nvSpPr>
        <p:spPr>
          <a:xfrm rot="16200000">
            <a:off x="1570355" y="2706370"/>
            <a:ext cx="1299845" cy="3900805"/>
          </a:xfrm>
          <a:prstGeom prst="leftBrace">
            <a:avLst>
              <a:gd name="adj1" fmla="val 8333"/>
              <a:gd name="adj2" fmla="val 50512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4" name="Rectangles 13"/>
          <p:cNvSpPr/>
          <p:nvPr/>
        </p:nvSpPr>
        <p:spPr>
          <a:xfrm>
            <a:off x="1092200" y="5440045"/>
            <a:ext cx="1873885" cy="14103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13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Left Brace 14"/>
          <p:cNvSpPr/>
          <p:nvPr/>
        </p:nvSpPr>
        <p:spPr>
          <a:xfrm rot="16200000">
            <a:off x="9773285" y="2952750"/>
            <a:ext cx="1360805" cy="3347085"/>
          </a:xfrm>
          <a:prstGeom prst="leftBrac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6" name="Rectangles 15"/>
          <p:cNvSpPr/>
          <p:nvPr/>
        </p:nvSpPr>
        <p:spPr>
          <a:xfrm>
            <a:off x="9380220" y="5440045"/>
            <a:ext cx="1873885" cy="14103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13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525" y="43180"/>
            <a:ext cx="3798570" cy="15113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gồm 3 và 2</a:t>
            </a:r>
            <a:endParaRPr lang="en-US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gồm 2 và 3</a:t>
            </a:r>
            <a:endParaRPr lang="en-US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62500 0.000000 " pathEditMode="relative" rAng="0" ptsTypes="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77813 0.005000 " pathEditMode="relative" rAng="0" ptsTypes="">
                                      <p:cBhvr>
                                        <p:cTn id="5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82552 -0.002222 " pathEditMode="relative" rAng="0" ptsTypes="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36563 0.001204 " pathEditMode="relative" rAng="0" ptsTypes="">
                                      <p:cBhvr>
                                        <p:cTn id="6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42083 0.000556 " pathEditMode="relative" rAng="0" ptsTypes="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8"/>
            <a:ext cx="12033606" cy="6768902"/>
          </a:xfrm>
          <a:prstGeom prst="rect">
            <a:avLst/>
          </a:prstGeom>
        </p:spPr>
      </p:pic>
      <p:sp>
        <p:nvSpPr>
          <p:cNvPr id="2" name="Rectangles 1"/>
          <p:cNvSpPr/>
          <p:nvPr/>
        </p:nvSpPr>
        <p:spPr>
          <a:xfrm>
            <a:off x="1127760" y="1705610"/>
            <a:ext cx="7284720" cy="2780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8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tách</a:t>
            </a:r>
            <a:endParaRPr lang="en-US" sz="8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newsflash/>
      </p:transition>
    </mc:Choice>
    <mc:Fallback>
      <p:transition spd="slow">
        <p:newsflash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35148" y="360485"/>
            <a:ext cx="10651240" cy="6132571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549400" y="1202055"/>
            <a:ext cx="10024745" cy="39192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9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Gộp và nêu cách gộp :</a:t>
            </a:r>
            <a:endParaRPr lang="en-US" sz="9600" b="1">
              <a:solidFill>
                <a:schemeClr val="tx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" name="Content Placeholder 1" descr="images__7_-removebg-preview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162050" y="2343785"/>
            <a:ext cx="1891030" cy="2030730"/>
          </a:xfrm>
          <a:prstGeom prst="rect">
            <a:avLst/>
          </a:prstGeom>
        </p:spPr>
      </p:pic>
      <p:pic>
        <p:nvPicPr>
          <p:cNvPr id="6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6350" y="2273935"/>
            <a:ext cx="1960880" cy="2030730"/>
          </a:xfrm>
          <a:prstGeom prst="rect">
            <a:avLst/>
          </a:prstGeom>
        </p:spPr>
      </p:pic>
      <p:pic>
        <p:nvPicPr>
          <p:cNvPr id="7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8275" y="2343785"/>
            <a:ext cx="1920875" cy="2158365"/>
          </a:xfrm>
          <a:prstGeom prst="rect">
            <a:avLst/>
          </a:prstGeom>
        </p:spPr>
      </p:pic>
      <p:pic>
        <p:nvPicPr>
          <p:cNvPr id="8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2210" y="2186305"/>
            <a:ext cx="1905635" cy="1985010"/>
          </a:xfrm>
          <a:prstGeom prst="rect">
            <a:avLst/>
          </a:prstGeom>
        </p:spPr>
      </p:pic>
      <p:sp>
        <p:nvSpPr>
          <p:cNvPr id="9" name="Rectangles 8"/>
          <p:cNvSpPr/>
          <p:nvPr/>
        </p:nvSpPr>
        <p:spPr>
          <a:xfrm>
            <a:off x="4946650" y="43180"/>
            <a:ext cx="1873885" cy="1692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99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199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Left Brace 12"/>
          <p:cNvSpPr/>
          <p:nvPr/>
        </p:nvSpPr>
        <p:spPr>
          <a:xfrm rot="16200000">
            <a:off x="1570355" y="2706370"/>
            <a:ext cx="1299845" cy="3900805"/>
          </a:xfrm>
          <a:prstGeom prst="leftBrace">
            <a:avLst>
              <a:gd name="adj1" fmla="val 8333"/>
              <a:gd name="adj2" fmla="val 50512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4" name="Rectangles 13"/>
          <p:cNvSpPr/>
          <p:nvPr/>
        </p:nvSpPr>
        <p:spPr>
          <a:xfrm>
            <a:off x="1092200" y="5440045"/>
            <a:ext cx="1873885" cy="14103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13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Left Brace 14"/>
          <p:cNvSpPr/>
          <p:nvPr/>
        </p:nvSpPr>
        <p:spPr>
          <a:xfrm rot="16200000">
            <a:off x="9773285" y="2952750"/>
            <a:ext cx="1360805" cy="3347085"/>
          </a:xfrm>
          <a:prstGeom prst="leftBrac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6" name="Rectangles 15"/>
          <p:cNvSpPr/>
          <p:nvPr/>
        </p:nvSpPr>
        <p:spPr>
          <a:xfrm>
            <a:off x="9380220" y="5440045"/>
            <a:ext cx="1873885" cy="14103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13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525" y="43180"/>
            <a:ext cx="3798570" cy="15113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gộp 3 và 2 được 5</a:t>
            </a:r>
            <a:endParaRPr lang="en-US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gộp 2 và 3 được 5</a:t>
            </a:r>
            <a:endParaRPr lang="en-US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0145" y="2186305"/>
            <a:ext cx="1960880" cy="222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95729 -0.000741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99531 0.000463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33 0.038056 L 0.210677 0.032778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-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12135 -0.003796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10156 0.00305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3" grpId="1" animBg="1"/>
      <p:bldP spid="14" grpId="1" animBg="1"/>
      <p:bldP spid="15" grpId="1" animBg="1"/>
      <p:bldP spid="16" grpId="1" animBg="1"/>
      <p:bldP spid="17" grpId="0" bldLvl="0" animBg="1"/>
      <p:bldP spid="17" grpId="1" animBg="1"/>
      <p:bldP spid="13" grpId="2" animBg="1"/>
      <p:bldP spid="15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8"/>
            <a:ext cx="12033606" cy="6768902"/>
          </a:xfrm>
          <a:prstGeom prst="rect">
            <a:avLst/>
          </a:prstGeom>
        </p:spPr>
      </p:pic>
      <p:sp>
        <p:nvSpPr>
          <p:cNvPr id="2" name="Rectangles 1"/>
          <p:cNvSpPr/>
          <p:nvPr/>
        </p:nvSpPr>
        <p:spPr>
          <a:xfrm>
            <a:off x="1127760" y="1705610"/>
            <a:ext cx="7284720" cy="2780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8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gộp</a:t>
            </a:r>
            <a:endParaRPr lang="en-US" sz="8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8"/>
      </p:transition>
    </mc:Choice>
    <mc:Fallback>
      <p:transition spd="slow">
        <p:wheel spokes="8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F3427"/>
      </a:accent1>
      <a:accent2>
        <a:srgbClr val="A1BF24"/>
      </a:accent2>
      <a:accent3>
        <a:srgbClr val="08ACB6"/>
      </a:accent3>
      <a:accent4>
        <a:srgbClr val="EEAD1B"/>
      </a:accent4>
      <a:accent5>
        <a:srgbClr val="DF3427"/>
      </a:accent5>
      <a:accent6>
        <a:srgbClr val="08ACB6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</Words>
  <Application>WPS Presentation</Application>
  <PresentationFormat>Widescreen</PresentationFormat>
  <Paragraphs>58</Paragraphs>
  <Slides>13</Slides>
  <Notes>8</Notes>
  <HiddenSlides>0</HiddenSlides>
  <MMClips>6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SimSun</vt:lpstr>
      <vt:lpstr>Wingdings</vt:lpstr>
      <vt:lpstr>Arial</vt:lpstr>
      <vt:lpstr>Microsoft YaHei</vt:lpstr>
      <vt:lpstr>HP001 4H</vt:lpstr>
      <vt:lpstr>Century Gothic</vt:lpstr>
      <vt:lpstr>等线</vt:lpstr>
      <vt:lpstr>等线</vt:lpstr>
      <vt:lpstr>HP001 4 hàng</vt:lpstr>
      <vt:lpstr>VNI-Avo</vt:lpstr>
      <vt:lpstr>Calibri</vt:lpstr>
      <vt:lpstr>Times New Roman</vt:lpstr>
      <vt:lpstr>Arial Unicode MS</vt:lpstr>
      <vt:lpstr>Calibri Light</vt:lpstr>
      <vt:lpstr>Office Theme</vt:lpstr>
      <vt:lpstr>Office 主题​​</vt:lpstr>
      <vt:lpstr>2_Office Theme</vt:lpstr>
      <vt:lpstr>1_Office Theme</vt:lpstr>
      <vt:lpstr>4_Office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</cp:lastModifiedBy>
  <cp:revision>123</cp:revision>
  <dcterms:created xsi:type="dcterms:W3CDTF">2020-10-07T07:10:00Z</dcterms:created>
  <dcterms:modified xsi:type="dcterms:W3CDTF">2021-12-17T01:50:27Z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